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
  <Relationship Id="rId29" Type="http://schemas.openxmlformats.org/officeDocument/2006/relationships/slide" Target="slides/slide1.xml"/>
  <Relationship Id="rId30" Type="http://schemas.openxmlformats.org/officeDocument/2006/relationships/slide" Target="slides/slide2.xml"/>
  <Relationship Id="rId31" Type="http://schemas.openxmlformats.org/officeDocument/2006/relationships/slide" Target="slides/slide3.xml"/>
  <Relationship Id="rId32" Type="http://schemas.openxmlformats.org/officeDocument/2006/relationships/slide" Target="slides/slide4.xml"/>
  <Relationship Id="rId33" Type="http://schemas.openxmlformats.org/officeDocument/2006/relationships/slide" Target="slides/slide5.xml"/>
  <Relationship Id="rId34" Type="http://schemas.openxmlformats.org/officeDocument/2006/relationships/slide" Target="slides/slide6.xml"/>
  <Relationship Id="rId35" Type="http://schemas.openxmlformats.org/officeDocument/2006/relationships/slide" Target="slides/slide7.xml"/>
  <Relationship Id="rId36" Type="http://schemas.openxmlformats.org/officeDocument/2006/relationships/slide" Target="slides/slide8.xml"/>
  <Relationship Id="rId37" Type="http://schemas.openxmlformats.org/officeDocument/2006/relationships/slide" Target="slides/slide9.xml"/>
  <Relationship Id="rId38" Type="http://schemas.openxmlformats.org/officeDocument/2006/relationships/slide" Target="slides/slide10.xml"/>
  <Relationship Id="rId39" Type="http://schemas.openxmlformats.org/officeDocument/2006/relationships/slide" Target="slides/slide11.xml"/>
  <Relationship Id="rId40" Type="http://schemas.openxmlformats.org/officeDocument/2006/relationships/slide" Target="slides/slide12.xml"/>
  <Relationship Id="rId41" Type="http://schemas.openxmlformats.org/officeDocument/2006/relationships/slide" Target="slides/slide13.xml"/>
  <Relationship Id="rId42" Type="http://schemas.openxmlformats.org/officeDocument/2006/relationships/slide" Target="slides/slide14.xml"/>
  <Relationship Id="rId43" Type="http://schemas.openxmlformats.org/officeDocument/2006/relationships/slide" Target="slides/slide15.xml"/>
  <Relationship Id="rId44" Type="http://schemas.openxmlformats.org/officeDocument/2006/relationships/slide" Target="slides/slide16.xml"/>
  <Relationship Id="rId45" Type="http://schemas.openxmlformats.org/officeDocument/2006/relationships/slide" Target="slides/slide17.xml"/>
  <Relationship Id="rId46" Type="http://schemas.openxmlformats.org/officeDocument/2006/relationships/slide" Target="slides/slide18.xml"/>
  <Relationship Id="rId47" Type="http://schemas.openxmlformats.org/officeDocument/2006/relationships/slide" Target="slides/slide19.xml"/>
  <Relationship Id="rId48" Type="http://schemas.openxmlformats.org/officeDocument/2006/relationships/slide" Target="slides/slide20.xml"/>
  <Relationship Id="rId49" Type="http://schemas.openxmlformats.org/officeDocument/2006/relationships/slide" Target="slides/slide21.xml"/>
  <Relationship Id="rId50" Type="http://schemas.openxmlformats.org/officeDocument/2006/relationships/slide" Target="slides/slide22.xml"/>
  <Relationship Id="rId51" Type="http://schemas.openxmlformats.org/officeDocument/2006/relationships/slide" Target="slides/slide23.xml"/>
  <Relationship Id="rId52" Type="http://schemas.openxmlformats.org/officeDocument/2006/relationships/slide" Target="slides/slide24.xml"/>
  <Relationship Id="rId53" Type="http://schemas.openxmlformats.org/officeDocument/2006/relationships/slide" Target="slides/slide25.xml"/>
  <Relationship Id="rId54" Type="http://schemas.openxmlformats.org/officeDocument/2006/relationships/slide" Target="slides/slide26.xml"/>
  <Relationship Id="rId55" Type="http://schemas.openxmlformats.org/officeDocument/2006/relationships/slide" Target="slides/slide27.xml"/>
  <Relationship Id="rId56" Type="http://schemas.openxmlformats.org/officeDocument/2006/relationships/slide" Target="slides/slide28.xml"/>
  <Relationship Id="rId57" Type="http://schemas.openxmlformats.org/officeDocument/2006/relationships/slide" Target="slides/slide29.xml"/>
  <Relationship Id="rId58" Type="http://schemas.openxmlformats.org/officeDocument/2006/relationships/slide" Target="slides/slide30.xml"/>
  <Relationship Id="rId59" Type="http://schemas.openxmlformats.org/officeDocument/2006/relationships/slide" Target="slides/slide31.xml"/>
  <Relationship Id="rId60" Type="http://schemas.openxmlformats.org/officeDocument/2006/relationships/slide" Target="slides/slide32.xml"/>
  <Relationship Id="rId61" Type="http://schemas.openxmlformats.org/officeDocument/2006/relationships/slide" Target="slides/slide33.xml"/>
  <Relationship Id="rId62" Type="http://schemas.openxmlformats.org/officeDocument/2006/relationships/slide" Target="slides/slide34.xml"/>
  <Relationship Id="rId63" Type="http://schemas.openxmlformats.org/officeDocument/2006/relationships/slide" Target="slides/slide35.xml"/>
  <Relationship Id="rId64" Type="http://schemas.openxmlformats.org/officeDocument/2006/relationships/slide" Target="slides/slide36.xml"/>
  <Relationship Id="rId65" Type="http://schemas.openxmlformats.org/officeDocument/2006/relationships/slide" Target="slides/slide37.xml"/>
  <Relationship Id="rId66" Type="http://schemas.openxmlformats.org/officeDocument/2006/relationships/slide" Target="slides/slide38.xml"/>
  <Relationship Id="rId67" Type="http://schemas.openxmlformats.org/officeDocument/2006/relationships/slide" Target="slides/slide39.xml"/>
  <Relationship Id="rId68" Type="http://schemas.openxmlformats.org/officeDocument/2006/relationships/slide" Target="slides/slide40.xml"/>
  <Relationship Id="rId69" Type="http://schemas.openxmlformats.org/officeDocument/2006/relationships/slide" Target="slides/slide41.xml"/>
  <Relationship Id="rId70" Type="http://schemas.openxmlformats.org/officeDocument/2006/relationships/slide" Target="slides/slide42.xml"/>
  <Relationship Id="rId71" Type="http://schemas.openxmlformats.org/officeDocument/2006/relationships/slide" Target="slides/slide43.xml"/>
  <Relationship Id="rId72" Type="http://schemas.openxmlformats.org/officeDocument/2006/relationships/slide" Target="slides/slide44.xml"/>
  <Relationship Id="rId73" Type="http://schemas.openxmlformats.org/officeDocument/2006/relationships/slide" Target="slides/slide45.xml"/>
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
               xmlns:r="http://schemas.openxmlformats.org/officeDocument/2006/relationships">
  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2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베란다99</a:t>
            </a:r>
          </a:p>
          <a:p>
            <a:r>
              <a:t>공종: 천장99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2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베란다*</a:t>
            </a:r>
          </a:p>
          <a:p>
            <a:r>
              <a:t>공종: 천장*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3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베란다$</a:t>
            </a:r>
          </a:p>
          <a:p>
            <a:r>
              <a:t>공종: 천장$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천장8</a:t>
            </a:r>
          </a:p>
          <a:p>
            <a:r>
              <a:t>공종: 베란다8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천장6</a:t>
            </a:r>
          </a:p>
          <a:p>
            <a:r>
              <a:t>공종: 베란다6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#7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천장4</a:t>
            </a:r>
          </a:p>
          <a:p>
            <a:r>
              <a:t>공종: 베란다4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5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#8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천장3</a:t>
            </a:r>
          </a:p>
          <a:p>
            <a:r>
              <a:t>공종: 누수3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6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#9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베란다2</a:t>
            </a:r>
          </a:p>
          <a:p>
            <a:r>
              <a:t>공종: 천장2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7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#10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베란다</a:t>
            </a:r>
          </a:p>
          <a:p>
            <a:r>
              <a:t>공종: 천장</a:t>
            </a:r>
          </a:p>
          <a:p>
            <a:r>
              <a:t>내용: 천장에서 물이 스며나오거나 누수 흔적이 보임</a:t>
            </a:r>
          </a:p>
          
        </p:txBody>
      </p:sp>
    </p:spTree>
  </p:cSld>
  <p:clrMapOvr>
    <a:masterClrMapping/>
  </p:clrMapOvr>
</p:sld>
</file>

<file path=ppt/slides/slide38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#11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벽체에 발생한 균열로 건물의 구조적 문제를 나타낼 수 있음</a:t>
            </a:r>
          </a:p>
          
        </p:txBody>
      </p:sp>
    </p:spTree>
  </p:cSld>
  <p:clrMapOvr>
    <a:masterClrMapping/>
  </p:clrMapOvr>
</p:sld>
</file>

<file path=ppt/slides/slide39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#12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하자</a:t>
            </a:r>
          </a:p>
          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40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#13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창문 잠금장치가 제대로 작동하지 않음</a:t>
            </a:r>
          </a:p>
          
        </p:txBody>
      </p:sp>
    </p:spTree>
  </p:cSld>
  <p:clrMapOvr>
    <a:masterClrMapping/>
  </p:clrMapOvr>
</p:sld>
</file>

<file path=ppt/slides/slide41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#14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문틀이 변형되어 문이 제대로 닫히지 않음</a:t>
            </a:r>
          </a:p>
          
        </p:txBody>
      </p:sp>
    </p:spTree>
  </p:cSld>
  <p:clrMapOvr>
    <a:masterClrMapping/>
  </p:clrMapOvr>
</p:sld>
</file>

<file path=ppt/slides/slide42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#15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주방</a:t>
            </a:r>
          </a:p>
          <a:p>
            <a:r>
              <a:t>공종: 타일</a:t>
            </a:r>
          </a:p>
          <a:p>
            <a:r>
              <a:t>내용: 타일 균열</a:t>
            </a:r>
          </a:p>
          
        </p:txBody>
      </p:sp>
    </p:spTree>
  </p:cSld>
  <p:clrMapOvr>
    <a:masterClrMapping/>
  </p:clrMapOvr>
</p:sld>
</file>

<file path=ppt/slides/slide43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하자 #16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t>위치: 거실</a:t>
            </a:r>
          </a:p>
          <a:p>
            <a:r>
              <a:t>공종: 바닥재</a:t>
            </a:r>
          </a:p>
          <a:p>
            <a:r>
              <a:t>내용: 마루판 들뜸</a:t>
            </a:r>
          </a:p>
          <a:p><a:r><a:t>메모: 현장 확인 필요</a:t></a:r></a:p>
        </p:txBody>
      </p:sp>
    </p:spTree>
  </p:cSld>
  <p:clrMapOvr>
    <a:masterClrMapping/>
  </p:clrMapOvr>
</p:sld>
</file>

<file path=ppt/slides/slide44.xml><?xml version="1.0" encoding="UTF-8" standalone="yes"?>
<p:sld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열화상 점검 - 거실</a:t>
            </a:r>
          </a:p>
        </p:txBody>
      </p:sp>
      <p:sp>
        <p:nvSpPr>
          <p:cNvPr id="3" name="내용"/>
          <p:cNvSpPr>
            <a:spLocks noGrp="1"/>
          </p:cNvSpPr>
          <p:nvPr>
            <p:ph type="body" idx="1"/>
          </p:nvPr>
        </p:nvSpPr>
        <p:spPr/>
        <p:txBody>
          <a:bodyPr/>
          <a:p><a:r><a:t>위치: 거실</a:t></a:r></a:p>
          <a:p><a:r><a:t>공정: 마감</a:t></a:r></a:p>
          <a:p><a:r><a:t>점검내용: 열화상 촬영 완료</a:t></a:r></a:p>
          <a:p><a:r><a:t>결과: normal</a:t></a:r>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sp>
        <p:nvSpPr>
          <p:cNvPr id="2" name="제목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t>점검 요약</a:t>
            </a:r>
          </a:p>
        </p:txBody>
      </p:sp>
      <p:graphicFrame>
        <p:nvGraphicFramePr>
          <p:cNvPr id="1768829986719" name="DefectTable"/>
          <p:cNvGraphicFramePr/>
          <p:nvPr/>
        </p:nvGraphicFramePr>
        <p:xfrm>
          <a:off x="1000000" y="3000000"/>
          <a:ext cx="7000000" cy="10000000"/>
        </p:xfrm>
        <a:graphic>
          <a:graphicData uri="http://schemas.openxmlformats.org/drawingml/2006/table">
            <a:tbl>
              <a:tblPr/>
              <a:tblGrid>
                <a:gridCol w="800000"/>
                <a:gridCol w="1500000"/>
                <a:gridCol w="1500000"/>
                <a:gridCol w="3200000"/>
              </a:tblGrid>
              <a:tr h="500000">
                <a:tc>
                  <a:txBody>
                    <a:bodyPr/>
                    <a:p>
                      <a:r>
                        <a:t>번호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위치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공종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내용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천장99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천장*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천장$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누수3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베란다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천장에서 물이 스며나오거나 누수 흔적이 보임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벽체에 발생한 균열로 건물의 구조적 문제를 나타낼 수 있음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하자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창문 잠금장치가 제대로 작동하지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문틀이 변형되어 문이 제대로 닫히지 않음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주방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타일 균열</a:t>
                      </a:r>
                    </a:p>
                  </a:txBody>
                </a:tc>
              </a:tr>
              <a:tr h="500000">
                <a:tc>
                  <a:txBody>
                    <a:bodyPr/>
                    <a:p>
                      <a:r>
                        <a:t>16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거실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바닥재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t>마루판 들뜸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